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90" autoAdjust="0"/>
    <p:restoredTop sz="94660"/>
  </p:normalViewPr>
  <p:slideViewPr>
    <p:cSldViewPr snapToGrid="0">
      <p:cViewPr>
        <p:scale>
          <a:sx n="81" d="100"/>
          <a:sy n="81" d="100"/>
        </p:scale>
        <p:origin x="76" y="5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2352" y="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067D1-F528-4BD9-96AF-13C4C7B33849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E38F0F-BFEF-4F08-803D-ADD35D6B0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28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B9AFB-A887-4BF7-8878-60F0E1F4D0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F8067F-3062-48BD-8F30-628295497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C3BEB-646B-4603-9EBC-E2EE93492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A4792-8FFE-4871-9855-420A692C4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480FB-698B-43E1-B3BB-B43A71CF0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60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55E8A-C3AB-4DDC-BD15-FD16AB1CB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932AD2-EDB0-4463-8F14-418E539209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2635D-AFC1-4D39-A0C2-C0C5A04C38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D286A-75AC-470E-A9BC-0D09444BA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52D30-C38F-46CB-9DDB-F3E3CF482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5BF3AA-9B12-4FD6-8804-A3448B694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45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B3297-26A1-41FC-B633-C98459779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F31066-2235-4869-AD7E-DF2B949B40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EE75D-7601-4C41-9B28-C9D256C0E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6810E-E36A-44A2-AB01-EC8A6EEF8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CB85B-40AA-4910-9FE6-372F4880A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217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34C043-72C9-452C-974A-25670015DB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8D527-6CB1-456D-8E29-46BB0396D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3C08D-6BE0-4452-A81B-03FAE23F0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5F8BE-2CAB-4F4A-A28C-A38660E15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335EC-A001-43D1-811D-59C5A175D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58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E3AB7-8AAE-4E02-A02D-CE6691ABC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6C34A-32B7-4668-80C0-5023BE146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AD024-5961-4163-A20F-EEE324A03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FB458-322B-4236-B15E-8BCC9D1E7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83F7C-43D7-4CF2-92AE-B3F83503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1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2FBB16B-BD24-461E-898F-2714EB41FE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11264900" y="5971838"/>
            <a:ext cx="939800" cy="873462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753280B-7443-4F4C-B48C-442425146B4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3799" y="1587500"/>
            <a:ext cx="9575801" cy="4826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789EDEC-1454-48F7-A92A-DA3DCEC9E5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93800" y="228600"/>
            <a:ext cx="9575800" cy="644525"/>
          </a:xfrm>
        </p:spPr>
        <p:txBody>
          <a:bodyPr/>
          <a:lstStyle>
            <a:lvl1pPr>
              <a:defRPr sz="3800"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5111F5-8264-4A31-97AF-685E39AD37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4661" b="47168"/>
          <a:stretch/>
        </p:blipFill>
        <p:spPr>
          <a:xfrm rot="16200000" flipV="1">
            <a:off x="-3134437" y="3147135"/>
            <a:ext cx="6891169" cy="59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724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2FBB16B-BD24-461E-898F-2714EB41FE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11264900" y="5971838"/>
            <a:ext cx="939800" cy="873462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753280B-7443-4F4C-B48C-442425146B4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3799" y="1308100"/>
            <a:ext cx="6705601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789EDEC-1454-48F7-A92A-DA3DCEC9E5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93800" y="228600"/>
            <a:ext cx="9575800" cy="644525"/>
          </a:xfrm>
        </p:spPr>
        <p:txBody>
          <a:bodyPr/>
          <a:lstStyle>
            <a:lvl1pPr>
              <a:defRPr sz="3800"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5111F5-8264-4A31-97AF-685E39AD37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4661" b="47168"/>
          <a:stretch/>
        </p:blipFill>
        <p:spPr>
          <a:xfrm rot="16200000" flipV="1">
            <a:off x="-3134437" y="3147135"/>
            <a:ext cx="6891169" cy="596899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502D68-E83C-47D3-B520-0EF9C049F4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29600" y="1308100"/>
            <a:ext cx="2540000" cy="5105400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62896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801CD-C8DC-4502-A276-854D9A33D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EF9CF-FD47-49CC-B206-3E6E274C71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E5584C-5B34-49C0-9446-DE1BCA399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8FE67-F360-45E3-8D71-76FA02430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705340-3626-44B9-82BE-4DAD147AE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9EB8E4-E1F5-41AC-8D50-55149446A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56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532AA-A600-480A-B00A-BE9DB86FE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C66C9-7EE0-4E8C-BC7D-DEF1ED945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5DF436-EB70-4EB9-A404-463D4B313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A262E3-4489-45BB-97DE-791739850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6A7BFE-3AB3-4736-B358-9FE5066A31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960478-84CC-4EAB-9831-EA771D7AC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CF3ED5-72AF-416D-BEA2-4EE4ECA30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FE0934-5E0A-491D-88D6-F6087C12F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18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01961-E9AD-4DA1-A4C8-4DD129E76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BEADFA-2FF8-435F-BC43-F8590D18D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3F12C-4285-4282-A200-E3F73EE0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E097C4-0D7A-45E7-9F9A-3826412F9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18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7ECD71-F290-464E-AAB7-1D20C6EBB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3979B7-5AD2-4728-878A-8735A0586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2111F8-84F2-4A56-9428-1AB21646C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240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C3C0-812B-4668-AB9E-4A318F22E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92136-EAB7-446E-A076-2D9DA3009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65E84-F591-4119-B61F-AE48BE4A7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584DF-1DA0-4D11-AFBC-F9696A838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5D7B36-BB4E-4C5B-A339-D3B1C0B5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61DE8-FCF4-49E4-A667-5D17A9073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33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3636C2-A05D-4F56-80AF-A08C50C69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16E97-96E0-4E74-86BF-06B199F6B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87814-CAA7-4712-BE81-BE1455399D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46929-A55E-44E7-B61D-1B3B0AC991D5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F1065-6506-4FDF-80D6-37E83B57C7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9CD21-27DA-4A95-8DEF-97372F9DD9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752B3-6EF4-458B-9710-D9C6CCD06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961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datav.aliyun.com/tools/atlas/#&amp;lat=31.769817845138945&amp;lng=104.29901249999999&amp;zoom=4" TargetMode="External"/><Relationship Id="rId2" Type="http://schemas.openxmlformats.org/officeDocument/2006/relationships/hyperlink" Target="https://en.wikipedia.org/wiki/Shanghai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28281-53C3-49FC-9EDF-673A586F6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658059" cy="2854811"/>
          </a:xfrm>
        </p:spPr>
        <p:txBody>
          <a:bodyPr>
            <a:normAutofit/>
          </a:bodyPr>
          <a:lstStyle/>
          <a:p>
            <a:r>
              <a:rPr lang="en-US" dirty="0"/>
              <a:t>How to find a place in Shanghai to open a new coffee 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3D2F45-D5A5-449B-B28E-4EF983F70F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7658059" cy="197976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E87029-9A56-4062-AF40-64EC9BE9FA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3" t="1232" r="140" b="29250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ACCB102-C518-4FF2-B053-081702241AAA}"/>
              </a:ext>
            </a:extLst>
          </p:cNvPr>
          <p:cNvSpPr/>
          <p:nvPr/>
        </p:nvSpPr>
        <p:spPr>
          <a:xfrm>
            <a:off x="1" y="0"/>
            <a:ext cx="12191998" cy="6858000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27E966-162E-4BF6-A764-0AB2FEDF8C5E}"/>
              </a:ext>
            </a:extLst>
          </p:cNvPr>
          <p:cNvSpPr txBox="1"/>
          <p:nvPr/>
        </p:nvSpPr>
        <p:spPr>
          <a:xfrm>
            <a:off x="969434" y="2794298"/>
            <a:ext cx="10117666" cy="584775"/>
          </a:xfrm>
          <a:prstGeom prst="rect">
            <a:avLst/>
          </a:prstGeom>
          <a:solidFill>
            <a:schemeClr val="accent2">
              <a:lumMod val="20000"/>
              <a:lumOff val="80000"/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b="1" dirty="0"/>
              <a:t>How to find a place in Shanghai to open a new coffee shop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75268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A8DB3F3-2552-4DA8-A7AB-590E5382942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1AC846-5FB4-422A-A63F-3B435CF161A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No.4 group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F7F19-302B-4B01-8649-49D2BD43DB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 lot of </a:t>
            </a:r>
            <a:r>
              <a:rPr lang="en-US" altLang="zh-CN" dirty="0"/>
              <a:t>art venues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concentrate our </a:t>
            </a:r>
            <a:r>
              <a:rPr lang="zh-CN" altLang="en-US" dirty="0"/>
              <a:t>街道 </a:t>
            </a:r>
            <a:r>
              <a:rPr lang="en-US" altLang="zh-CN" dirty="0"/>
              <a:t>to No.2 and No.4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493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B6EA0E-C07C-4042-A6E5-5DFBB9F8AB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7C2F9-26A5-438F-AA18-626CB7599A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Heat map background with house price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C34C0B-1FB8-4B7A-BAB9-9B0137300D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We find 4 </a:t>
            </a:r>
            <a:r>
              <a:rPr lang="zh-CN" altLang="en-US" dirty="0"/>
              <a:t>街道 </a:t>
            </a:r>
            <a:r>
              <a:rPr lang="en-US" altLang="zh-CN" dirty="0"/>
              <a:t>in No.2 and No.4 group with not too high house price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650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596AC33-CBFA-40F5-A310-BFFA910504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The last candidate  to choose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5BF336-57A8-463B-A0FF-FADA0BA6AF73}"/>
              </a:ext>
            </a:extLst>
          </p:cNvPr>
          <p:cNvPicPr>
            <a:picLocks noGrp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93800" y="2095801"/>
            <a:ext cx="9575800" cy="2090947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562FEC8-C545-492D-A8CC-C93DA8754F0F}"/>
              </a:ext>
            </a:extLst>
          </p:cNvPr>
          <p:cNvSpPr/>
          <p:nvPr/>
        </p:nvSpPr>
        <p:spPr>
          <a:xfrm>
            <a:off x="1269124" y="3673366"/>
            <a:ext cx="9348952" cy="513382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261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626AE7-2951-4BFC-B1FA-E2BA8484935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Four square API is a powerful tool to get various venues around the given position.</a:t>
            </a:r>
          </a:p>
          <a:p>
            <a:r>
              <a:rPr lang="en-US" dirty="0"/>
              <a:t>Use the venues data, we can get a rough idea about the position.</a:t>
            </a:r>
          </a:p>
          <a:p>
            <a:r>
              <a:rPr lang="en-US" dirty="0"/>
              <a:t>Large scale finding can help to make the decision</a:t>
            </a:r>
          </a:p>
          <a:p>
            <a:r>
              <a:rPr lang="en-US" dirty="0"/>
              <a:t>K-means can help to narrow the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EC6E4-67FA-4948-9659-68F9818E6B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Conclusion and future discussion</a:t>
            </a:r>
          </a:p>
        </p:txBody>
      </p:sp>
    </p:spTree>
    <p:extLst>
      <p:ext uri="{BB962C8B-B14F-4D97-AF65-F5344CB8AC3E}">
        <p14:creationId xmlns:p14="http://schemas.microsoft.com/office/powerpoint/2010/main" val="147796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781599-5F66-4F67-80E4-D95F3CC0E16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The right location can gather the potential costumers to the café.</a:t>
            </a:r>
          </a:p>
          <a:p>
            <a:r>
              <a:rPr lang="en-US" dirty="0"/>
              <a:t>The shop rent price can vary from place to place, and give an advantage to the cost.</a:t>
            </a:r>
          </a:p>
          <a:p>
            <a:r>
              <a:rPr lang="en-US" dirty="0"/>
              <a:t>The competitor of  the same type shops to avoid the </a:t>
            </a:r>
            <a:r>
              <a:rPr lang="en-US" dirty="0" err="1"/>
              <a:t>completors</a:t>
            </a:r>
            <a:r>
              <a:rPr lang="en-US" dirty="0"/>
              <a:t> in the same place.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1CE33A-B22B-45E5-8443-44CEE836D6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Find the right place is the most important thing to star a cafe</a:t>
            </a:r>
          </a:p>
        </p:txBody>
      </p:sp>
    </p:spTree>
    <p:extLst>
      <p:ext uri="{BB962C8B-B14F-4D97-AF65-F5344CB8AC3E}">
        <p14:creationId xmlns:p14="http://schemas.microsoft.com/office/powerpoint/2010/main" val="3737239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BA1346-1166-41D5-A428-4D53FA58FF4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Scraped  the  </a:t>
            </a:r>
            <a:r>
              <a:rPr lang="zh-CN" altLang="en-US" dirty="0"/>
              <a:t>街道 </a:t>
            </a:r>
            <a:r>
              <a:rPr lang="en-US" altLang="zh-CN" dirty="0"/>
              <a:t>names </a:t>
            </a:r>
            <a:r>
              <a:rPr lang="en-US" dirty="0"/>
              <a:t>from wiki </a:t>
            </a:r>
            <a:r>
              <a:rPr lang="en-US" dirty="0" err="1"/>
              <a:t>pages:</a:t>
            </a:r>
            <a:r>
              <a:rPr lang="en-US" b="1" u="sng" dirty="0" err="1">
                <a:hlinkClick r:id="rId2"/>
              </a:rPr>
              <a:t>https</a:t>
            </a:r>
            <a:r>
              <a:rPr lang="en-US" b="1" u="sng" dirty="0">
                <a:hlinkClick r:id="rId2"/>
              </a:rPr>
              <a:t>://en.wikipedia.org/wiki/Shanghai</a:t>
            </a:r>
            <a:endParaRPr lang="en-US" b="1" dirty="0"/>
          </a:p>
          <a:p>
            <a:r>
              <a:rPr lang="en-US" dirty="0"/>
              <a:t>Get the </a:t>
            </a:r>
            <a:r>
              <a:rPr lang="zh-CN" altLang="en-US" dirty="0"/>
              <a:t>街道</a:t>
            </a:r>
            <a:r>
              <a:rPr lang="en-US" altLang="zh-CN" dirty="0"/>
              <a:t> latitude and longitude data from google map as geocoder google API. Slice the data to latitude and longitude.</a:t>
            </a:r>
          </a:p>
          <a:p>
            <a:r>
              <a:rPr lang="en-US" dirty="0"/>
              <a:t>Get the nearby culture venues by four square </a:t>
            </a:r>
            <a:r>
              <a:rPr lang="en-US" dirty="0" err="1"/>
              <a:t>apis</a:t>
            </a:r>
            <a:r>
              <a:rPr lang="en-US" dirty="0"/>
              <a:t>, reorganize the data to show the numbers of the venues.</a:t>
            </a:r>
          </a:p>
          <a:p>
            <a:r>
              <a:rPr lang="en-US" dirty="0"/>
              <a:t>Get the house price and the Shanghai </a:t>
            </a:r>
            <a:r>
              <a:rPr lang="en-US" dirty="0" err="1"/>
              <a:t>geojson</a:t>
            </a:r>
            <a:r>
              <a:rPr lang="en-US" dirty="0"/>
              <a:t> file from </a:t>
            </a:r>
            <a:r>
              <a:rPr lang="en-US" b="1" u="sng" dirty="0">
                <a:hlinkClick r:id="rId3"/>
              </a:rPr>
              <a:t>http://datav.aliyun.com/tools/atlas/#&amp;lat=31.769817845138945&amp;lng=104.29901249999999&amp;zoom=4</a:t>
            </a:r>
            <a:endParaRPr lang="en-US" b="1" dirty="0"/>
          </a:p>
          <a:p>
            <a:r>
              <a:rPr lang="en-US" dirty="0"/>
              <a:t>For the selected </a:t>
            </a:r>
            <a:r>
              <a:rPr lang="zh-CN" altLang="en-US" dirty="0"/>
              <a:t>街道</a:t>
            </a:r>
            <a:r>
              <a:rPr lang="en-US" altLang="zh-CN" dirty="0"/>
              <a:t>,find the least café around them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78BCD-F4DE-40A3-BF95-C488832CCD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Data acquisition and cleaning </a:t>
            </a:r>
          </a:p>
        </p:txBody>
      </p:sp>
    </p:spTree>
    <p:extLst>
      <p:ext uri="{BB962C8B-B14F-4D97-AF65-F5344CB8AC3E}">
        <p14:creationId xmlns:p14="http://schemas.microsoft.com/office/powerpoint/2010/main" val="213674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244116-69DD-467C-830D-33593F5079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77E463-24C7-4A9E-970E-2C191C56E7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zh-CN" altLang="en-US" dirty="0"/>
              <a:t>街道 </a:t>
            </a:r>
            <a:r>
              <a:rPr lang="en-US" altLang="zh-CN" dirty="0"/>
              <a:t>dot in the Shanghai map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3CFAFA9-7806-45BF-AC2F-10DA187A32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There are 140+ </a:t>
            </a:r>
            <a:r>
              <a:rPr lang="zh-CN" altLang="en-US" dirty="0"/>
              <a:t>街道</a:t>
            </a:r>
            <a:r>
              <a:rPr lang="en-US" altLang="zh-CN" dirty="0"/>
              <a:t>in Shanghai.</a:t>
            </a:r>
          </a:p>
          <a:p>
            <a:r>
              <a:rPr lang="en-US" dirty="0"/>
              <a:t>They do not locate averagely in the space.</a:t>
            </a:r>
          </a:p>
          <a:p>
            <a:r>
              <a:rPr lang="en-US" dirty="0"/>
              <a:t>In order to analyze them, we first group them</a:t>
            </a:r>
          </a:p>
        </p:txBody>
      </p:sp>
    </p:spTree>
    <p:extLst>
      <p:ext uri="{BB962C8B-B14F-4D97-AF65-F5344CB8AC3E}">
        <p14:creationId xmlns:p14="http://schemas.microsoft.com/office/powerpoint/2010/main" val="3734829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377A4A-ADED-46DA-BA7A-50A56CD523C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150491-FC52-4BB0-92D6-5070AA5489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K-means to divide the data to 5 groups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FB0ED7-1320-4924-B8FC-C7E98B9689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 center city has more culture venues nearby</a:t>
            </a:r>
          </a:p>
          <a:p>
            <a:r>
              <a:rPr lang="en-US" dirty="0"/>
              <a:t>To see the </a:t>
            </a:r>
            <a:r>
              <a:rPr lang="en-US" dirty="0" err="1"/>
              <a:t>detail,need</a:t>
            </a:r>
            <a:r>
              <a:rPr lang="en-US" dirty="0"/>
              <a:t> to get the number of every kinds.</a:t>
            </a:r>
          </a:p>
        </p:txBody>
      </p:sp>
    </p:spTree>
    <p:extLst>
      <p:ext uri="{BB962C8B-B14F-4D97-AF65-F5344CB8AC3E}">
        <p14:creationId xmlns:p14="http://schemas.microsoft.com/office/powerpoint/2010/main" val="3030853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9B175ED-28D1-422C-9670-F755D257287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2D609-57E8-45E9-AF8C-D1F734506E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No.0 group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4DFA4A-89EA-49D1-9E7E-8E7D68706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29600" y="1323866"/>
            <a:ext cx="2540000" cy="5105400"/>
          </a:xfrm>
        </p:spPr>
        <p:txBody>
          <a:bodyPr/>
          <a:lstStyle/>
          <a:p>
            <a:r>
              <a:rPr lang="en-US" dirty="0"/>
              <a:t>Average art gallery  </a:t>
            </a:r>
          </a:p>
        </p:txBody>
      </p:sp>
    </p:spTree>
    <p:extLst>
      <p:ext uri="{BB962C8B-B14F-4D97-AF65-F5344CB8AC3E}">
        <p14:creationId xmlns:p14="http://schemas.microsoft.com/office/powerpoint/2010/main" val="737177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E42109-2930-47F7-BADF-CC7AA954088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7665BC-0B02-4367-94F7-7742E8D8F0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No.1 group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F6DA99-AA81-4810-90AB-BB9690554A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Not too much art venues but movie theaters</a:t>
            </a:r>
          </a:p>
        </p:txBody>
      </p:sp>
    </p:spTree>
    <p:extLst>
      <p:ext uri="{BB962C8B-B14F-4D97-AF65-F5344CB8AC3E}">
        <p14:creationId xmlns:p14="http://schemas.microsoft.com/office/powerpoint/2010/main" val="2266719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6914089-DA53-4058-8A4A-E61EA163670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7EDF0-33CC-4E41-A3CB-314A8F4548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No.2 group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52E058-F456-4855-AD53-E17CCC890E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 lot of </a:t>
            </a:r>
            <a:r>
              <a:rPr lang="en-US" altLang="zh-CN" dirty="0"/>
              <a:t>art venues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566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4ACFF4-6B26-4FB0-A9FB-ED814CD33B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E863A-0EF7-41F2-80CA-4364FF28C3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No.3 group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21AB08-0A61-4C61-B466-7B00BE54DE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Not too much </a:t>
            </a:r>
            <a:r>
              <a:rPr lang="en-US" dirty="0"/>
              <a:t>  venues but movie theaters</a:t>
            </a:r>
          </a:p>
        </p:txBody>
      </p:sp>
    </p:spTree>
    <p:extLst>
      <p:ext uri="{BB962C8B-B14F-4D97-AF65-F5344CB8AC3E}">
        <p14:creationId xmlns:p14="http://schemas.microsoft.com/office/powerpoint/2010/main" val="1971247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402</Words>
  <Application>Microsoft Office PowerPoint</Application>
  <PresentationFormat>Widescreen</PresentationFormat>
  <Paragraphs>40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How to find a place in Shanghai to open a new coffee shop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find a place in Shanghai to open a new coffee shop</dc:title>
  <dc:creator>jiang weidong</dc:creator>
  <cp:lastModifiedBy>jiang weidong</cp:lastModifiedBy>
  <cp:revision>19</cp:revision>
  <dcterms:created xsi:type="dcterms:W3CDTF">2020-06-23T09:18:00Z</dcterms:created>
  <dcterms:modified xsi:type="dcterms:W3CDTF">2020-06-23T11:19:33Z</dcterms:modified>
</cp:coreProperties>
</file>